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Manrope"/>
      <p:regular r:id="rId10"/>
      <p:bold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Manrope-bold.fntdata"/><Relationship Id="rId10" Type="http://schemas.openxmlformats.org/officeDocument/2006/relationships/font" Target="fonts/Manrope-regular.fntdata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15ec2c2223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15ec2c2223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15ec2c2223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115ec2c2223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15ec2c2223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15ec2c2223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8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Relationship Id="rId4" Type="http://schemas.openxmlformats.org/officeDocument/2006/relationships/image" Target="../media/image2.png"/><Relationship Id="rId5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AF3F1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150975" y="4661300"/>
            <a:ext cx="8520600" cy="43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ct val="54395"/>
              <a:buNone/>
            </a:pPr>
            <a:r>
              <a:rPr b="1" lang="en" sz="1820">
                <a:solidFill>
                  <a:srgbClr val="827D7C"/>
                </a:solidFill>
                <a:latin typeface="Manrope"/>
                <a:ea typeface="Manrope"/>
                <a:cs typeface="Manrope"/>
                <a:sym typeface="Manrope"/>
              </a:rPr>
              <a:t>Participants apply efficiency practices with this organizer</a:t>
            </a:r>
            <a:endParaRPr b="1" sz="1820">
              <a:solidFill>
                <a:srgbClr val="827D7C"/>
              </a:solidFill>
              <a:latin typeface="Manrope"/>
              <a:ea typeface="Manrope"/>
              <a:cs typeface="Manrope"/>
              <a:sym typeface="Manrope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49275"/>
            <a:ext cx="8520599" cy="4464180"/>
          </a:xfrm>
          <a:prstGeom prst="rect">
            <a:avLst/>
          </a:prstGeom>
          <a:noFill/>
          <a:ln cap="flat" cmpd="sng" w="19050">
            <a:solidFill>
              <a:srgbClr val="827D7C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AF3F1"/>
        </a:solid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150975" y="4661300"/>
            <a:ext cx="8520600" cy="43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891"/>
              <a:buNone/>
            </a:pPr>
            <a:r>
              <a:rPr b="1" lang="en" sz="1438">
                <a:solidFill>
                  <a:srgbClr val="827D7C"/>
                </a:solidFill>
                <a:latin typeface="Manrope"/>
                <a:ea typeface="Manrope"/>
                <a:cs typeface="Manrope"/>
                <a:sym typeface="Manrope"/>
              </a:rPr>
              <a:t>Participants will assess themselves, then complete a self-reflection to analyze their results</a:t>
            </a:r>
            <a:endParaRPr b="1" sz="1438">
              <a:solidFill>
                <a:srgbClr val="827D7C"/>
              </a:solidFill>
              <a:latin typeface="Manrope"/>
              <a:ea typeface="Manrope"/>
              <a:cs typeface="Manrope"/>
              <a:sym typeface="Manrope"/>
            </a:endParaRPr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5975" y="152400"/>
            <a:ext cx="4782415" cy="4356500"/>
          </a:xfrm>
          <a:prstGeom prst="rect">
            <a:avLst/>
          </a:prstGeom>
          <a:noFill/>
          <a:ln cap="flat" cmpd="sng" w="19050">
            <a:solidFill>
              <a:srgbClr val="827D7C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62" name="Google Shape;62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431340" y="152400"/>
            <a:ext cx="3240244" cy="4356500"/>
          </a:xfrm>
          <a:prstGeom prst="rect">
            <a:avLst/>
          </a:prstGeom>
          <a:noFill/>
          <a:ln cap="flat" cmpd="sng" w="19050">
            <a:solidFill>
              <a:srgbClr val="827D7C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AF3F1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203600" y="3825450"/>
            <a:ext cx="3353100" cy="95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891"/>
              <a:buNone/>
            </a:pPr>
            <a:r>
              <a:rPr b="1" lang="en" sz="1438">
                <a:solidFill>
                  <a:srgbClr val="827D7C"/>
                </a:solidFill>
                <a:latin typeface="Manrope"/>
                <a:ea typeface="Manrope"/>
                <a:cs typeface="Manrope"/>
                <a:sym typeface="Manrope"/>
              </a:rPr>
              <a:t>Participants will complete this graphic organizer to create a differentiated planning method: </a:t>
            </a:r>
            <a:endParaRPr b="1" sz="1438">
              <a:solidFill>
                <a:srgbClr val="827D7C"/>
              </a:solidFill>
              <a:latin typeface="Manrope"/>
              <a:ea typeface="Manrope"/>
              <a:cs typeface="Manrope"/>
              <a:sym typeface="Manrope"/>
            </a:endParaRPr>
          </a:p>
        </p:txBody>
      </p:sp>
      <p:pic>
        <p:nvPicPr>
          <p:cNvPr id="68" name="Google Shape;68;p15"/>
          <p:cNvPicPr preferRelativeResize="0"/>
          <p:nvPr/>
        </p:nvPicPr>
        <p:blipFill rotWithShape="1">
          <a:blip r:embed="rId3">
            <a:alphaModFix/>
          </a:blip>
          <a:srcRect b="9156" l="6310" r="5560" t="5744"/>
          <a:stretch/>
        </p:blipFill>
        <p:spPr>
          <a:xfrm>
            <a:off x="4425500" y="295325"/>
            <a:ext cx="4200675" cy="3133700"/>
          </a:xfrm>
          <a:prstGeom prst="rect">
            <a:avLst/>
          </a:prstGeom>
          <a:noFill/>
          <a:ln cap="flat" cmpd="sng" w="19050">
            <a:solidFill>
              <a:srgbClr val="827D7C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69" name="Google Shape;69;p15"/>
          <p:cNvPicPr preferRelativeResize="0"/>
          <p:nvPr/>
        </p:nvPicPr>
        <p:blipFill rotWithShape="1">
          <a:blip r:embed="rId4">
            <a:alphaModFix/>
          </a:blip>
          <a:srcRect b="9959" l="6471" r="5724" t="2825"/>
          <a:stretch/>
        </p:blipFill>
        <p:spPr>
          <a:xfrm>
            <a:off x="203600" y="342900"/>
            <a:ext cx="4032375" cy="3086125"/>
          </a:xfrm>
          <a:prstGeom prst="rect">
            <a:avLst/>
          </a:prstGeom>
          <a:noFill/>
          <a:ln cap="flat" cmpd="sng" w="19050">
            <a:solidFill>
              <a:srgbClr val="827D7C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70" name="Google Shape;70;p15"/>
          <p:cNvPicPr preferRelativeResize="0"/>
          <p:nvPr/>
        </p:nvPicPr>
        <p:blipFill rotWithShape="1">
          <a:blip r:embed="rId5">
            <a:alphaModFix/>
          </a:blip>
          <a:srcRect b="27246" l="5861" r="6518" t="9785"/>
          <a:stretch/>
        </p:blipFill>
        <p:spPr>
          <a:xfrm>
            <a:off x="3717425" y="2749411"/>
            <a:ext cx="4032375" cy="2244089"/>
          </a:xfrm>
          <a:prstGeom prst="rect">
            <a:avLst/>
          </a:prstGeom>
          <a:noFill/>
          <a:ln cap="flat" cmpd="sng" w="19050">
            <a:solidFill>
              <a:srgbClr val="827D7C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71" name="Google Shape;71;p15"/>
          <p:cNvSpPr txBox="1"/>
          <p:nvPr>
            <p:ph type="title"/>
          </p:nvPr>
        </p:nvSpPr>
        <p:spPr>
          <a:xfrm>
            <a:off x="300050" y="246450"/>
            <a:ext cx="932400" cy="332100"/>
          </a:xfrm>
          <a:prstGeom prst="rect">
            <a:avLst/>
          </a:prstGeom>
          <a:solidFill>
            <a:srgbClr val="827D7C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891"/>
              <a:buNone/>
            </a:pPr>
            <a:r>
              <a:rPr b="1" lang="en" sz="1438">
                <a:solidFill>
                  <a:srgbClr val="FAF3F1"/>
                </a:solidFill>
                <a:latin typeface="Manrope"/>
                <a:ea typeface="Manrope"/>
                <a:cs typeface="Manrope"/>
                <a:sym typeface="Manrope"/>
              </a:rPr>
              <a:t>PAGE 1</a:t>
            </a:r>
            <a:endParaRPr b="1" sz="1438">
              <a:solidFill>
                <a:srgbClr val="FAF3F1"/>
              </a:solidFill>
              <a:latin typeface="Manrope"/>
              <a:ea typeface="Manrope"/>
              <a:cs typeface="Manrope"/>
              <a:sym typeface="Manrope"/>
            </a:endParaRPr>
          </a:p>
        </p:txBody>
      </p:sp>
      <p:sp>
        <p:nvSpPr>
          <p:cNvPr id="72" name="Google Shape;72;p15"/>
          <p:cNvSpPr txBox="1"/>
          <p:nvPr>
            <p:ph type="title"/>
          </p:nvPr>
        </p:nvSpPr>
        <p:spPr>
          <a:xfrm>
            <a:off x="4500500" y="130950"/>
            <a:ext cx="932400" cy="332100"/>
          </a:xfrm>
          <a:prstGeom prst="rect">
            <a:avLst/>
          </a:prstGeom>
          <a:solidFill>
            <a:srgbClr val="827D7C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891"/>
              <a:buNone/>
            </a:pPr>
            <a:r>
              <a:rPr b="1" lang="en" sz="1438">
                <a:solidFill>
                  <a:srgbClr val="FAF3F1"/>
                </a:solidFill>
                <a:latin typeface="Manrope"/>
                <a:ea typeface="Manrope"/>
                <a:cs typeface="Manrope"/>
                <a:sym typeface="Manrope"/>
              </a:rPr>
              <a:t>PAGE 2</a:t>
            </a:r>
            <a:endParaRPr b="1" sz="1438">
              <a:solidFill>
                <a:srgbClr val="FAF3F1"/>
              </a:solidFill>
              <a:latin typeface="Manrope"/>
              <a:ea typeface="Manrope"/>
              <a:cs typeface="Manrope"/>
              <a:sym typeface="Manrope"/>
            </a:endParaRPr>
          </a:p>
        </p:txBody>
      </p:sp>
      <p:sp>
        <p:nvSpPr>
          <p:cNvPr id="73" name="Google Shape;73;p15"/>
          <p:cNvSpPr txBox="1"/>
          <p:nvPr>
            <p:ph type="title"/>
          </p:nvPr>
        </p:nvSpPr>
        <p:spPr>
          <a:xfrm>
            <a:off x="3838525" y="2640800"/>
            <a:ext cx="932400" cy="332100"/>
          </a:xfrm>
          <a:prstGeom prst="rect">
            <a:avLst/>
          </a:prstGeom>
          <a:solidFill>
            <a:srgbClr val="827D7C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891"/>
              <a:buNone/>
            </a:pPr>
            <a:r>
              <a:rPr b="1" lang="en" sz="1438">
                <a:solidFill>
                  <a:srgbClr val="FAF3F1"/>
                </a:solidFill>
                <a:latin typeface="Manrope"/>
                <a:ea typeface="Manrope"/>
                <a:cs typeface="Manrope"/>
                <a:sym typeface="Manrope"/>
              </a:rPr>
              <a:t>PAGE 3</a:t>
            </a:r>
            <a:endParaRPr b="1" sz="1438">
              <a:solidFill>
                <a:srgbClr val="FAF3F1"/>
              </a:solidFill>
              <a:latin typeface="Manrope"/>
              <a:ea typeface="Manrope"/>
              <a:cs typeface="Manrope"/>
              <a:sym typeface="Manrop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AF3F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/>
          <p:nvPr>
            <p:ph type="title"/>
          </p:nvPr>
        </p:nvSpPr>
        <p:spPr>
          <a:xfrm>
            <a:off x="130350" y="4597000"/>
            <a:ext cx="8883300" cy="45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891"/>
              <a:buNone/>
            </a:pPr>
            <a:r>
              <a:rPr b="1" lang="en" sz="1438">
                <a:solidFill>
                  <a:srgbClr val="827D7C"/>
                </a:solidFill>
                <a:latin typeface="Manrope"/>
                <a:ea typeface="Manrope"/>
                <a:cs typeface="Manrope"/>
                <a:sym typeface="Manrope"/>
              </a:rPr>
              <a:t>Participants will complete this survey after completing the course to provide suggested feedback: </a:t>
            </a:r>
            <a:endParaRPr b="1" sz="1438">
              <a:solidFill>
                <a:srgbClr val="827D7C"/>
              </a:solidFill>
              <a:latin typeface="Manrope"/>
              <a:ea typeface="Manrope"/>
              <a:cs typeface="Manrope"/>
              <a:sym typeface="Manrope"/>
            </a:endParaRPr>
          </a:p>
        </p:txBody>
      </p:sp>
      <p:sp>
        <p:nvSpPr>
          <p:cNvPr id="79" name="Google Shape;79;p16"/>
          <p:cNvSpPr txBox="1"/>
          <p:nvPr>
            <p:ph type="title"/>
          </p:nvPr>
        </p:nvSpPr>
        <p:spPr>
          <a:xfrm>
            <a:off x="0" y="0"/>
            <a:ext cx="932400" cy="332100"/>
          </a:xfrm>
          <a:prstGeom prst="rect">
            <a:avLst/>
          </a:prstGeom>
          <a:solidFill>
            <a:srgbClr val="827D7C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891"/>
              <a:buNone/>
            </a:pPr>
            <a:r>
              <a:rPr b="1" lang="en" sz="1438">
                <a:solidFill>
                  <a:srgbClr val="FAF3F1"/>
                </a:solidFill>
                <a:latin typeface="Manrope"/>
                <a:ea typeface="Manrope"/>
                <a:cs typeface="Manrope"/>
                <a:sym typeface="Manrope"/>
              </a:rPr>
              <a:t>PART 1</a:t>
            </a:r>
            <a:endParaRPr b="1" sz="1438">
              <a:solidFill>
                <a:srgbClr val="FAF3F1"/>
              </a:solidFill>
              <a:latin typeface="Manrope"/>
              <a:ea typeface="Manrope"/>
              <a:cs typeface="Manrope"/>
              <a:sym typeface="Manrope"/>
            </a:endParaRPr>
          </a:p>
        </p:txBody>
      </p:sp>
      <p:sp>
        <p:nvSpPr>
          <p:cNvPr id="80" name="Google Shape;80;p16"/>
          <p:cNvSpPr txBox="1"/>
          <p:nvPr>
            <p:ph type="title"/>
          </p:nvPr>
        </p:nvSpPr>
        <p:spPr>
          <a:xfrm>
            <a:off x="4468350" y="0"/>
            <a:ext cx="932400" cy="332100"/>
          </a:xfrm>
          <a:prstGeom prst="rect">
            <a:avLst/>
          </a:prstGeom>
          <a:solidFill>
            <a:srgbClr val="827D7C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891"/>
              <a:buNone/>
            </a:pPr>
            <a:r>
              <a:rPr b="1" lang="en" sz="1438">
                <a:solidFill>
                  <a:srgbClr val="FAF3F1"/>
                </a:solidFill>
                <a:latin typeface="Manrope"/>
                <a:ea typeface="Manrope"/>
                <a:cs typeface="Manrope"/>
                <a:sym typeface="Manrope"/>
              </a:rPr>
              <a:t>PART 2</a:t>
            </a:r>
            <a:endParaRPr b="1" sz="1438">
              <a:solidFill>
                <a:srgbClr val="FAF3F1"/>
              </a:solidFill>
              <a:latin typeface="Manrope"/>
              <a:ea typeface="Manrope"/>
              <a:cs typeface="Manrope"/>
              <a:sym typeface="Manrope"/>
            </a:endParaRPr>
          </a:p>
        </p:txBody>
      </p:sp>
      <p:pic>
        <p:nvPicPr>
          <p:cNvPr id="81" name="Google Shape;8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7225" y="398275"/>
            <a:ext cx="4068276" cy="4132538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6"/>
          <p:cNvPicPr preferRelativeResize="0"/>
          <p:nvPr/>
        </p:nvPicPr>
        <p:blipFill rotWithShape="1">
          <a:blip r:embed="rId4">
            <a:alphaModFix/>
          </a:blip>
          <a:srcRect b="7995" l="0" r="0" t="0"/>
          <a:stretch/>
        </p:blipFill>
        <p:spPr>
          <a:xfrm>
            <a:off x="4644075" y="398275"/>
            <a:ext cx="4369569" cy="41325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